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3071812"/>
            <a:ext cx="12001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35360"/>
            <a:ext cx="110394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81187"/>
            <a:ext cx="110871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57412"/>
            <a:ext cx="109632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33695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7969504" cy="2347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635" y="3894881"/>
            <a:ext cx="951180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635" y="4543063"/>
            <a:ext cx="9727829" cy="219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86025"/>
            <a:ext cx="116967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0187"/>
            <a:ext cx="116967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435567"/>
            <a:ext cx="347208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616" y="4500438"/>
            <a:ext cx="227208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50863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54646"/>
            <a:ext cx="1168717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66851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68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686969"/>
            <a:ext cx="26642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187" y="1924050"/>
            <a:ext cx="30956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9441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810"/>
            <a:ext cx="11668125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89040"/>
            <a:ext cx="248602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7648" y="4077072"/>
            <a:ext cx="226717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85925"/>
            <a:ext cx="116109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8201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6295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221088"/>
            <a:ext cx="82089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04987"/>
            <a:ext cx="116681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71637"/>
            <a:ext cx="107727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10705"/>
            <a:ext cx="259228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95562"/>
            <a:ext cx="107061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869160"/>
            <a:ext cx="5256584" cy="1324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11089232" cy="3311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257425"/>
            <a:ext cx="108108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108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25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31" y="1268760"/>
            <a:ext cx="11820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348880"/>
            <a:ext cx="25922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4797152"/>
            <a:ext cx="19442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862" y="5661248"/>
            <a:ext cx="133764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1609" y="5661248"/>
            <a:ext cx="75435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43125"/>
            <a:ext cx="115824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933056"/>
            <a:ext cx="30243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2603"/>
            <a:ext cx="116681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797152"/>
            <a:ext cx="129614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19237"/>
            <a:ext cx="112109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21879"/>
            <a:ext cx="7632848" cy="153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753910"/>
            <a:ext cx="8352928" cy="153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3563"/>
            <a:ext cx="11734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